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Roboto-boldItalic.fntdata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12" Type="http://schemas.openxmlformats.org/officeDocument/2006/relationships/font" Target="fonts/Roboto-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customXml" Target="../customXml/item3.xml"/><Relationship Id="rId11" Type="http://schemas.openxmlformats.org/officeDocument/2006/relationships/font" Target="fonts/Roboto-bold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2.xml"/><Relationship Id="rId10" Type="http://schemas.openxmlformats.org/officeDocument/2006/relationships/font" Target="fonts/Roboto-regular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174cd0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174cd0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174cd048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174cd048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174cd04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174cd04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55150"/>
            <a:ext cx="8520600" cy="16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>
                <a:latin typeface="Roboto"/>
                <a:ea typeface="Roboto"/>
                <a:cs typeface="Roboto"/>
                <a:sym typeface="Roboto"/>
              </a:rPr>
              <a:t>Climate change in our countries: agriculture</a:t>
            </a:r>
            <a:endParaRPr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78400" y="1876025"/>
            <a:ext cx="5587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0000"/>
                </a:solidFill>
              </a:rPr>
              <a:t>Group B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Italy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483700" cy="23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</a:t>
            </a:r>
            <a:r>
              <a:rPr lang="it"/>
              <a:t>taly is strongly affected by the negative consequences of climate changes. In the last twenty years, a growing number of extreme weather events occurred and a rising shortage of water in several areas, traditionally suited to agriculture activities, in particular, in some areas of South of Italy.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400" y="1152475"/>
            <a:ext cx="3043800" cy="177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400" y="3059725"/>
            <a:ext cx="3043800" cy="19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450" y="3159975"/>
            <a:ext cx="3043799" cy="1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1154" l="24952" r="26083" t="33545"/>
          <a:stretch/>
        </p:blipFill>
        <p:spPr>
          <a:xfrm>
            <a:off x="521677" y="0"/>
            <a:ext cx="8100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Sweden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38300"/>
            <a:ext cx="5427000" cy="13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2000"/>
              <a:t>Our trees need the right </a:t>
            </a:r>
            <a:r>
              <a:rPr lang="it" sz="2000"/>
              <a:t>temperature</a:t>
            </a:r>
            <a:r>
              <a:rPr lang="it" sz="2000"/>
              <a:t> and rain to grow. Our economy is pretty much based on our trees so </a:t>
            </a:r>
            <a:r>
              <a:rPr lang="it" sz="2000"/>
              <a:t>it's</a:t>
            </a:r>
            <a:r>
              <a:rPr lang="it" sz="2000"/>
              <a:t> very important. </a:t>
            </a:r>
            <a:endParaRPr sz="20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66400"/>
            <a:ext cx="3558450" cy="23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75" y="2466400"/>
            <a:ext cx="4714760" cy="23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475" y="558400"/>
            <a:ext cx="2778350" cy="1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4FCD29585F6B48B7A3C900FB122549" ma:contentTypeVersion="6" ma:contentTypeDescription="Ein neues Dokument erstellen." ma:contentTypeScope="" ma:versionID="3aa5d3ef29a04d5f85ad60721621e6f7">
  <xsd:schema xmlns:xsd="http://www.w3.org/2001/XMLSchema" xmlns:xs="http://www.w3.org/2001/XMLSchema" xmlns:p="http://schemas.microsoft.com/office/2006/metadata/properties" xmlns:ns2="00d0d1ee-13b4-4025-bc68-8da032462bb6" targetNamespace="http://schemas.microsoft.com/office/2006/metadata/properties" ma:root="true" ma:fieldsID="5f89881bd90a1cd4ac71fb67e3801a7b" ns2:_="">
    <xsd:import namespace="00d0d1ee-13b4-4025-bc68-8da032462b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0d1ee-13b4-4025-bc68-8da032462b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E80DD5-7603-448B-AFA7-EA70B9F61D7D}"/>
</file>

<file path=customXml/itemProps2.xml><?xml version="1.0" encoding="utf-8"?>
<ds:datastoreItem xmlns:ds="http://schemas.openxmlformats.org/officeDocument/2006/customXml" ds:itemID="{278EF700-12E7-4A9F-BFE0-E9CECA9F8A02}"/>
</file>

<file path=customXml/itemProps3.xml><?xml version="1.0" encoding="utf-8"?>
<ds:datastoreItem xmlns:ds="http://schemas.openxmlformats.org/officeDocument/2006/customXml" ds:itemID="{004AB8B8-5CDB-4C9B-84B9-40BBA0650A2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0x0101001E4FCD29585F6B48B7A3C900FB122549</vt:lpwstr>
  </property>
</Properties>
</file>